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9144000" cy="5143500" type="screen16x9"/>
  <p:notesSz cx="6858000" cy="9144000"/>
  <p:defaultTextStyle>
    <a:defPPr>
      <a:defRPr lang="en-US"/>
    </a:defPPr>
    <a:lvl1pPr marL="0" algn="l" defTabSz="456986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1pPr>
    <a:lvl2pPr marL="456986" algn="l" defTabSz="456986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2pPr>
    <a:lvl3pPr marL="913972" algn="l" defTabSz="456986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3pPr>
    <a:lvl4pPr marL="1370958" algn="l" defTabSz="456986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4pPr>
    <a:lvl5pPr marL="1827942" algn="l" defTabSz="456986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5pPr>
    <a:lvl6pPr marL="2284928" algn="l" defTabSz="456986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6pPr>
    <a:lvl7pPr marL="2741914" algn="l" defTabSz="456986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7pPr>
    <a:lvl8pPr marL="3198900" algn="l" defTabSz="456986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8pPr>
    <a:lvl9pPr marL="3655886" algn="l" defTabSz="456986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F48"/>
    <a:srgbClr val="F8AE2F"/>
    <a:srgbClr val="3DA36E"/>
    <a:srgbClr val="2D3E48"/>
    <a:srgbClr val="2D3E47"/>
    <a:srgbClr val="108EA6"/>
    <a:srgbClr val="809CD0"/>
    <a:srgbClr val="148FA7"/>
    <a:srgbClr val="3CA66E"/>
    <a:srgbClr val="213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86320"/>
  </p:normalViewPr>
  <p:slideViewPr>
    <p:cSldViewPr snapToGrid="0" snapToObjects="1">
      <p:cViewPr varScale="1">
        <p:scale>
          <a:sx n="130" d="100"/>
          <a:sy n="130" d="100"/>
        </p:scale>
        <p:origin x="1452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D4244-6892-4006-B7C6-09D8D1E66BA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8EF6A-6113-42BF-9265-AE95C5B2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48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ED682-ADFE-B04E-A6E6-DD1B0870C41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24EBB-FB27-7544-88A1-FFD5D4FD0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902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69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86" algn="l" defTabSz="4569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72" algn="l" defTabSz="4569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58" algn="l" defTabSz="4569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42" algn="l" defTabSz="4569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28" algn="l" defTabSz="4569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14" algn="l" defTabSz="4569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00" algn="l" defTabSz="4569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86" algn="l" defTabSz="4569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24EBB-FB27-7544-88A1-FFD5D4FD0D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6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1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5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54782"/>
            <a:ext cx="2057400" cy="3294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44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7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0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</p:spPr>
        <p:txBody>
          <a:bodyPr anchor="t"/>
          <a:lstStyle>
            <a:lvl1pPr algn="l">
              <a:defRPr sz="399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1pPr>
            <a:lvl2pPr marL="456754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2pPr>
            <a:lvl3pPr marL="91351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370265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4pPr>
            <a:lvl5pPr marL="1827021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5pPr>
            <a:lvl6pPr marL="2283775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6pPr>
            <a:lvl7pPr marL="2740530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7pPr>
            <a:lvl8pPr marL="3197286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8pPr>
            <a:lvl9pPr marL="3654040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3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901305"/>
            <a:ext cx="4038601" cy="2547938"/>
          </a:xfrm>
        </p:spPr>
        <p:txBody>
          <a:bodyPr/>
          <a:lstStyle>
            <a:lvl1pPr>
              <a:defRPr sz="2798"/>
            </a:lvl1pPr>
            <a:lvl2pPr>
              <a:defRPr sz="2398"/>
            </a:lvl2pPr>
            <a:lvl3pPr>
              <a:defRPr sz="1998"/>
            </a:lvl3pPr>
            <a:lvl4pPr>
              <a:defRPr sz="1798"/>
            </a:lvl4pPr>
            <a:lvl5pPr>
              <a:defRPr sz="1798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1305"/>
            <a:ext cx="4038601" cy="2547938"/>
          </a:xfrm>
        </p:spPr>
        <p:txBody>
          <a:bodyPr/>
          <a:lstStyle>
            <a:lvl1pPr>
              <a:defRPr sz="2798"/>
            </a:lvl1pPr>
            <a:lvl2pPr>
              <a:defRPr sz="2398"/>
            </a:lvl2pPr>
            <a:lvl3pPr>
              <a:defRPr sz="1998"/>
            </a:lvl3pPr>
            <a:lvl4pPr>
              <a:defRPr sz="1798"/>
            </a:lvl4pPr>
            <a:lvl5pPr>
              <a:defRPr sz="1798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9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1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54" indent="0">
              <a:buNone/>
              <a:defRPr sz="1998" b="1"/>
            </a:lvl2pPr>
            <a:lvl3pPr marL="913511" indent="0">
              <a:buNone/>
              <a:defRPr sz="1798" b="1"/>
            </a:lvl3pPr>
            <a:lvl4pPr marL="1370265" indent="0">
              <a:buNone/>
              <a:defRPr sz="1598" b="1"/>
            </a:lvl4pPr>
            <a:lvl5pPr marL="1827021" indent="0">
              <a:buNone/>
              <a:defRPr sz="1598" b="1"/>
            </a:lvl5pPr>
            <a:lvl6pPr marL="2283775" indent="0">
              <a:buNone/>
              <a:defRPr sz="1598" b="1"/>
            </a:lvl6pPr>
            <a:lvl7pPr marL="2740530" indent="0">
              <a:buNone/>
              <a:defRPr sz="1598" b="1"/>
            </a:lvl7pPr>
            <a:lvl8pPr marL="3197286" indent="0">
              <a:buNone/>
              <a:defRPr sz="1598" b="1"/>
            </a:lvl8pPr>
            <a:lvl9pPr marL="3654040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398"/>
            </a:lvl1pPr>
            <a:lvl2pPr>
              <a:defRPr sz="1998"/>
            </a:lvl2pPr>
            <a:lvl3pPr>
              <a:defRPr sz="1798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54" indent="0">
              <a:buNone/>
              <a:defRPr sz="1998" b="1"/>
            </a:lvl2pPr>
            <a:lvl3pPr marL="913511" indent="0">
              <a:buNone/>
              <a:defRPr sz="1798" b="1"/>
            </a:lvl3pPr>
            <a:lvl4pPr marL="1370265" indent="0">
              <a:buNone/>
              <a:defRPr sz="1598" b="1"/>
            </a:lvl4pPr>
            <a:lvl5pPr marL="1827021" indent="0">
              <a:buNone/>
              <a:defRPr sz="1598" b="1"/>
            </a:lvl5pPr>
            <a:lvl6pPr marL="2283775" indent="0">
              <a:buNone/>
              <a:defRPr sz="1598" b="1"/>
            </a:lvl6pPr>
            <a:lvl7pPr marL="2740530" indent="0">
              <a:buNone/>
              <a:defRPr sz="1598" b="1"/>
            </a:lvl7pPr>
            <a:lvl8pPr marL="3197286" indent="0">
              <a:buNone/>
              <a:defRPr sz="1598" b="1"/>
            </a:lvl8pPr>
            <a:lvl9pPr marL="3654040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4" cy="2963466"/>
          </a:xfrm>
        </p:spPr>
        <p:txBody>
          <a:bodyPr/>
          <a:lstStyle>
            <a:lvl1pPr>
              <a:defRPr sz="2398"/>
            </a:lvl1pPr>
            <a:lvl2pPr>
              <a:defRPr sz="1998"/>
            </a:lvl2pPr>
            <a:lvl3pPr>
              <a:defRPr sz="1798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6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8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3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2" cy="871538"/>
          </a:xfrm>
        </p:spPr>
        <p:txBody>
          <a:bodyPr anchor="b"/>
          <a:lstStyle>
            <a:lvl1pPr algn="l">
              <a:defRPr sz="19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7"/>
            <a:ext cx="5111750" cy="4389834"/>
          </a:xfrm>
        </p:spPr>
        <p:txBody>
          <a:bodyPr/>
          <a:lstStyle>
            <a:lvl1pPr>
              <a:defRPr sz="3196"/>
            </a:lvl1pPr>
            <a:lvl2pPr>
              <a:defRPr sz="2798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2" cy="3518296"/>
          </a:xfrm>
        </p:spPr>
        <p:txBody>
          <a:bodyPr/>
          <a:lstStyle>
            <a:lvl1pPr marL="0" indent="0">
              <a:buNone/>
              <a:defRPr sz="1398"/>
            </a:lvl1pPr>
            <a:lvl2pPr marL="456754" indent="0">
              <a:buNone/>
              <a:defRPr sz="1198"/>
            </a:lvl2pPr>
            <a:lvl3pPr marL="913511" indent="0">
              <a:buNone/>
              <a:defRPr sz="1000"/>
            </a:lvl3pPr>
            <a:lvl4pPr marL="1370265" indent="0">
              <a:buNone/>
              <a:defRPr sz="900"/>
            </a:lvl4pPr>
            <a:lvl5pPr marL="1827021" indent="0">
              <a:buNone/>
              <a:defRPr sz="900"/>
            </a:lvl5pPr>
            <a:lvl6pPr marL="2283775" indent="0">
              <a:buNone/>
              <a:defRPr sz="900"/>
            </a:lvl6pPr>
            <a:lvl7pPr marL="2740530" indent="0">
              <a:buNone/>
              <a:defRPr sz="900"/>
            </a:lvl7pPr>
            <a:lvl8pPr marL="3197286" indent="0">
              <a:buNone/>
              <a:defRPr sz="900"/>
            </a:lvl8pPr>
            <a:lvl9pPr marL="36540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3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2"/>
            <a:ext cx="5486400" cy="425054"/>
          </a:xfrm>
        </p:spPr>
        <p:txBody>
          <a:bodyPr anchor="b"/>
          <a:lstStyle>
            <a:lvl1pPr algn="l">
              <a:defRPr sz="19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2"/>
            <a:ext cx="5486400" cy="3086100"/>
          </a:xfrm>
        </p:spPr>
        <p:txBody>
          <a:bodyPr/>
          <a:lstStyle>
            <a:lvl1pPr marL="0" indent="0">
              <a:buNone/>
              <a:defRPr sz="3196"/>
            </a:lvl1pPr>
            <a:lvl2pPr marL="456754" indent="0">
              <a:buNone/>
              <a:defRPr sz="2798"/>
            </a:lvl2pPr>
            <a:lvl3pPr marL="913511" indent="0">
              <a:buNone/>
              <a:defRPr sz="2398"/>
            </a:lvl3pPr>
            <a:lvl4pPr marL="1370265" indent="0">
              <a:buNone/>
              <a:defRPr sz="1998"/>
            </a:lvl4pPr>
            <a:lvl5pPr marL="1827021" indent="0">
              <a:buNone/>
              <a:defRPr sz="1998"/>
            </a:lvl5pPr>
            <a:lvl6pPr marL="2283775" indent="0">
              <a:buNone/>
              <a:defRPr sz="1998"/>
            </a:lvl6pPr>
            <a:lvl7pPr marL="2740530" indent="0">
              <a:buNone/>
              <a:defRPr sz="1998"/>
            </a:lvl7pPr>
            <a:lvl8pPr marL="3197286" indent="0">
              <a:buNone/>
              <a:defRPr sz="1998"/>
            </a:lvl8pPr>
            <a:lvl9pPr marL="3654040" indent="0">
              <a:buNone/>
              <a:defRPr sz="1998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3"/>
            <a:ext cx="5486400" cy="603646"/>
          </a:xfrm>
        </p:spPr>
        <p:txBody>
          <a:bodyPr/>
          <a:lstStyle>
            <a:lvl1pPr marL="0" indent="0">
              <a:buNone/>
              <a:defRPr sz="1398"/>
            </a:lvl1pPr>
            <a:lvl2pPr marL="456754" indent="0">
              <a:buNone/>
              <a:defRPr sz="1198"/>
            </a:lvl2pPr>
            <a:lvl3pPr marL="913511" indent="0">
              <a:buNone/>
              <a:defRPr sz="1000"/>
            </a:lvl3pPr>
            <a:lvl4pPr marL="1370265" indent="0">
              <a:buNone/>
              <a:defRPr sz="900"/>
            </a:lvl4pPr>
            <a:lvl5pPr marL="1827021" indent="0">
              <a:buNone/>
              <a:defRPr sz="900"/>
            </a:lvl5pPr>
            <a:lvl6pPr marL="2283775" indent="0">
              <a:buNone/>
              <a:defRPr sz="900"/>
            </a:lvl6pPr>
            <a:lvl7pPr marL="2740530" indent="0">
              <a:buNone/>
              <a:defRPr sz="900"/>
            </a:lvl7pPr>
            <a:lvl8pPr marL="3197286" indent="0">
              <a:buNone/>
              <a:defRPr sz="900"/>
            </a:lvl8pPr>
            <a:lvl9pPr marL="36540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7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1" cy="3394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516D-C727-2F41-A98A-12C4B2504C8D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7AEF-999B-1F4D-8C15-D2576F49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0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6754" rtl="0" eaLnBrk="1" latinLnBrk="0" hangingPunct="1"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567" indent="-342567" algn="l" defTabSz="456754" rtl="0" eaLnBrk="1" latinLnBrk="0" hangingPunct="1">
        <a:spcBef>
          <a:spcPct val="20000"/>
        </a:spcBef>
        <a:buFont typeface="Arial"/>
        <a:buChar char="•"/>
        <a:defRPr sz="3196" kern="1200">
          <a:solidFill>
            <a:schemeClr val="tx1"/>
          </a:solidFill>
          <a:latin typeface="+mn-lt"/>
          <a:ea typeface="+mn-ea"/>
          <a:cs typeface="+mn-cs"/>
        </a:defRPr>
      </a:lvl1pPr>
      <a:lvl2pPr marL="742228" indent="-285472" algn="l" defTabSz="456754" rtl="0" eaLnBrk="1" latinLnBrk="0" hangingPunct="1">
        <a:spcBef>
          <a:spcPct val="20000"/>
        </a:spcBef>
        <a:buFont typeface="Arial"/>
        <a:buChar char="–"/>
        <a:defRPr sz="27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89" indent="-228378" algn="l" defTabSz="456754" rtl="0" eaLnBrk="1" latinLnBrk="0" hangingPunct="1">
        <a:spcBef>
          <a:spcPct val="20000"/>
        </a:spcBef>
        <a:buFont typeface="Arial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43" indent="-228378" algn="l" defTabSz="456754" rtl="0" eaLnBrk="1" latinLnBrk="0" hangingPunct="1">
        <a:spcBef>
          <a:spcPct val="20000"/>
        </a:spcBef>
        <a:buFont typeface="Arial"/>
        <a:buChar char="–"/>
        <a:defRPr sz="19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97" indent="-228378" algn="l" defTabSz="456754" rtl="0" eaLnBrk="1" latinLnBrk="0" hangingPunct="1">
        <a:spcBef>
          <a:spcPct val="20000"/>
        </a:spcBef>
        <a:buFont typeface="Arial"/>
        <a:buChar char="»"/>
        <a:defRPr sz="19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154" indent="-228378" algn="l" defTabSz="456754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908" indent="-228378" algn="l" defTabSz="456754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664" indent="-228378" algn="l" defTabSz="456754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418" indent="-228378" algn="l" defTabSz="456754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7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54" algn="l" defTabSz="4567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511" algn="l" defTabSz="4567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65" algn="l" defTabSz="4567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1" algn="l" defTabSz="4567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5" algn="l" defTabSz="4567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0" algn="l" defTabSz="4567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86" algn="l" defTabSz="4567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0" algn="l" defTabSz="456754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1DD151C-F07B-0941-8418-24F0BDA372FD}"/>
              </a:ext>
            </a:extLst>
          </p:cNvPr>
          <p:cNvSpPr/>
          <p:nvPr/>
        </p:nvSpPr>
        <p:spPr>
          <a:xfrm>
            <a:off x="4323663" y="1881544"/>
            <a:ext cx="4710201" cy="338554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endParaRPr lang="en-US" sz="1600" b="1" dirty="0">
              <a:solidFill>
                <a:srgbClr val="2D3F48"/>
              </a:solidFill>
              <a:latin typeface="Whitney HTF Medium" pitchFamily="2" charset="77"/>
              <a:ea typeface="Whitney Semibold" charset="0"/>
              <a:cs typeface="Whitney Semibold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4FC72F-76A5-58A7-B128-46BB921D5B5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 amt="70000"/>
          </a:blip>
          <a:srcRect r="18824"/>
          <a:stretch/>
        </p:blipFill>
        <p:spPr>
          <a:xfrm>
            <a:off x="0" y="0"/>
            <a:ext cx="4818892" cy="51501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CFDAFB5-FAC3-D29B-DC68-0C1E2820E9D9}"/>
              </a:ext>
            </a:extLst>
          </p:cNvPr>
          <p:cNvSpPr txBox="1"/>
          <p:nvPr/>
        </p:nvSpPr>
        <p:spPr>
          <a:xfrm>
            <a:off x="330204" y="3565531"/>
            <a:ext cx="4105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Registration Dates: April 5 – 17, 2024</a:t>
            </a:r>
          </a:p>
          <a:p>
            <a:r>
              <a:rPr lang="en-US" sz="2000" b="1" dirty="0"/>
              <a:t> Challenge Dates: April 15 – 29, 2024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657323-B3CD-117E-36B5-B5D2CAFC18F6}"/>
              </a:ext>
            </a:extLst>
          </p:cNvPr>
          <p:cNvGrpSpPr/>
          <p:nvPr/>
        </p:nvGrpSpPr>
        <p:grpSpPr>
          <a:xfrm>
            <a:off x="4678143" y="157862"/>
            <a:ext cx="4572000" cy="4945834"/>
            <a:chOff x="4678143" y="157862"/>
            <a:chExt cx="4572000" cy="49458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31B6E89-348A-BA4B-8688-A66835DACF39}"/>
                </a:ext>
              </a:extLst>
            </p:cNvPr>
            <p:cNvSpPr/>
            <p:nvPr/>
          </p:nvSpPr>
          <p:spPr>
            <a:xfrm>
              <a:off x="4875031" y="454031"/>
              <a:ext cx="3431837" cy="307777"/>
            </a:xfrm>
            <a:prstGeom prst="rect">
              <a:avLst/>
            </a:prstGeom>
            <a:effectLst>
              <a:outerShdw sx="1000" sy="1000" algn="ctr" rotWithShape="0">
                <a:srgbClr val="000000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wrap="none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</a:defRPr>
              </a:lvl1pPr>
              <a:lvl2pPr>
                <a:defRPr>
                  <a:latin typeface="+mj-lt"/>
                  <a:ea typeface="+mj-ea"/>
                  <a:cs typeface="+mj-cs"/>
                </a:defRPr>
              </a:lvl2pPr>
              <a:lvl3pPr>
                <a:defRPr>
                  <a:latin typeface="+mj-lt"/>
                  <a:ea typeface="+mj-ea"/>
                  <a:cs typeface="+mj-cs"/>
                </a:defRPr>
              </a:lvl3pPr>
              <a:lvl4pPr>
                <a:defRPr>
                  <a:latin typeface="+mj-lt"/>
                  <a:ea typeface="+mj-ea"/>
                  <a:cs typeface="+mj-cs"/>
                </a:defRPr>
              </a:lvl4pPr>
              <a:lvl5pPr>
                <a:defRPr>
                  <a:latin typeface="+mj-lt"/>
                  <a:ea typeface="+mj-ea"/>
                  <a:cs typeface="+mj-cs"/>
                </a:defRPr>
              </a:lvl5pPr>
              <a:lvl6pPr>
                <a:defRPr>
                  <a:latin typeface="+mj-lt"/>
                  <a:ea typeface="+mj-ea"/>
                  <a:cs typeface="+mj-cs"/>
                </a:defRPr>
              </a:lvl6pPr>
              <a:lvl7pPr>
                <a:defRPr>
                  <a:latin typeface="+mj-lt"/>
                  <a:ea typeface="+mj-ea"/>
                  <a:cs typeface="+mj-cs"/>
                </a:defRPr>
              </a:lvl7pPr>
              <a:lvl8pPr>
                <a:defRPr>
                  <a:latin typeface="+mj-lt"/>
                  <a:ea typeface="+mj-ea"/>
                  <a:cs typeface="+mj-cs"/>
                </a:defRPr>
              </a:lvl8pPr>
              <a:lvl9pPr>
                <a:defRPr>
                  <a:latin typeface="+mj-lt"/>
                  <a:ea typeface="+mj-ea"/>
                  <a:cs typeface="+mj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  <a:latin typeface="Whitney Medium" pitchFamily="2" charset="0"/>
                  <a:ea typeface="Whitney Semibold" charset="0"/>
                  <a:cs typeface="Whitney Semibold" charset="0"/>
                </a:rPr>
                <a:t>GET RADY FOR THE NEXT TEAM CHALLENGE: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2396356-152E-9447-B2F1-83E756084FCC}"/>
                </a:ext>
              </a:extLst>
            </p:cNvPr>
            <p:cNvSpPr/>
            <p:nvPr/>
          </p:nvSpPr>
          <p:spPr>
            <a:xfrm>
              <a:off x="4818892" y="157862"/>
              <a:ext cx="4325108" cy="584775"/>
            </a:xfrm>
            <a:prstGeom prst="rect">
              <a:avLst/>
            </a:prstGeom>
            <a:effectLst>
              <a:outerShdw sx="1000" sy="1000" algn="ctr" rotWithShape="0">
                <a:srgbClr val="000000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wrap="square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</a:defRPr>
              </a:lvl1pPr>
              <a:lvl2pPr>
                <a:defRPr>
                  <a:latin typeface="+mj-lt"/>
                  <a:ea typeface="+mj-ea"/>
                  <a:cs typeface="+mj-cs"/>
                </a:defRPr>
              </a:lvl2pPr>
              <a:lvl3pPr>
                <a:defRPr>
                  <a:latin typeface="+mj-lt"/>
                  <a:ea typeface="+mj-ea"/>
                  <a:cs typeface="+mj-cs"/>
                </a:defRPr>
              </a:lvl3pPr>
              <a:lvl4pPr>
                <a:defRPr>
                  <a:latin typeface="+mj-lt"/>
                  <a:ea typeface="+mj-ea"/>
                  <a:cs typeface="+mj-cs"/>
                </a:defRPr>
              </a:lvl4pPr>
              <a:lvl5pPr>
                <a:defRPr>
                  <a:latin typeface="+mj-lt"/>
                  <a:ea typeface="+mj-ea"/>
                  <a:cs typeface="+mj-cs"/>
                </a:defRPr>
              </a:lvl5pPr>
              <a:lvl6pPr>
                <a:defRPr>
                  <a:latin typeface="+mj-lt"/>
                  <a:ea typeface="+mj-ea"/>
                  <a:cs typeface="+mj-cs"/>
                </a:defRPr>
              </a:lvl6pPr>
              <a:lvl7pPr>
                <a:defRPr>
                  <a:latin typeface="+mj-lt"/>
                  <a:ea typeface="+mj-ea"/>
                  <a:cs typeface="+mj-cs"/>
                </a:defRPr>
              </a:lvl7pPr>
              <a:lvl8pPr>
                <a:defRPr>
                  <a:latin typeface="+mj-lt"/>
                  <a:ea typeface="+mj-ea"/>
                  <a:cs typeface="+mj-cs"/>
                </a:defRPr>
              </a:lvl8pPr>
              <a:lvl9pPr>
                <a:defRPr>
                  <a:latin typeface="+mj-lt"/>
                  <a:ea typeface="+mj-ea"/>
                  <a:cs typeface="+mj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Tungsten Semibold" pitchFamily="2" charset="0"/>
                  <a:ea typeface="Tungsten Semibold" charset="0"/>
                  <a:cs typeface="Tungsten Semibold" charset="0"/>
                </a:rPr>
                <a:t>Rest and Recharge  </a:t>
              </a:r>
              <a:endParaRPr lang="en-US" sz="3200" b="1" dirty="0">
                <a:solidFill>
                  <a:schemeClr val="tx2"/>
                </a:solidFill>
                <a:latin typeface="Tungsten Semibold" pitchFamily="2" charset="0"/>
                <a:ea typeface="Tungsten Light" charset="0"/>
                <a:cs typeface="Tungsten Light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818893" y="1274227"/>
              <a:ext cx="432510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algn="ctr"/>
              <a:r>
                <a:rPr lang="en-US" sz="1600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</a:rPr>
                <a:t>Quality sleep helps your mind and body stay in tip-top shape. It’s the key to waking up feeling energized and focused to tackle a brand-new day. 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67023" y="4519631"/>
              <a:ext cx="1460166" cy="584065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4818892" y="963504"/>
              <a:ext cx="432510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ea typeface="Whitney Semibold" charset="0"/>
                  <a:cs typeface="Calibri Light" panose="020F0302020204030204" pitchFamily="34" charset="0"/>
                </a:rPr>
                <a:t>Start your day feeling refreshed!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7717461-B2DA-6A37-725C-C94DC11D84CF}"/>
                </a:ext>
              </a:extLst>
            </p:cNvPr>
            <p:cNvSpPr txBox="1"/>
            <p:nvPr/>
          </p:nvSpPr>
          <p:spPr>
            <a:xfrm>
              <a:off x="4678143" y="2917551"/>
              <a:ext cx="4572000" cy="1138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tx2"/>
                  </a:solidFill>
                </a:rPr>
                <a:t>Sign up starting April 5</a:t>
              </a:r>
              <a:r>
                <a:rPr lang="en-US" sz="1800" b="1" baseline="30000" dirty="0">
                  <a:solidFill>
                    <a:schemeClr val="tx2"/>
                  </a:solidFill>
                </a:rPr>
                <a:t>th</a:t>
              </a:r>
              <a:r>
                <a:rPr lang="en-US" sz="1800" b="1" dirty="0">
                  <a:solidFill>
                    <a:schemeClr val="tx2"/>
                  </a:solidFill>
                </a:rPr>
                <a:t>! </a:t>
              </a:r>
              <a:endParaRPr lang="en-US" sz="1800" dirty="0">
                <a:solidFill>
                  <a:schemeClr val="tx2"/>
                </a:solidFill>
                <a:ea typeface="Whitney Book" charset="0"/>
                <a:cs typeface="Whitney Book" charset="0"/>
              </a:endParaRPr>
            </a:p>
            <a:p>
              <a:pPr algn="ctr">
                <a:lnSpc>
                  <a:spcPct val="100000"/>
                </a:lnSpc>
              </a:pPr>
              <a:endParaRPr lang="en-US" sz="1800" dirty="0">
                <a:ea typeface="Whitney Book" charset="0"/>
                <a:cs typeface="Whitney Book" charset="0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ea typeface="Whitney Book" charset="0"/>
                  <a:cs typeface="Whitney Book" charset="0"/>
                </a:rPr>
                <a:t>Visit the </a:t>
              </a:r>
              <a:r>
                <a:rPr lang="en-US" sz="1600" b="1" dirty="0">
                  <a:ea typeface="Whitney Book" charset="0"/>
                  <a:cs typeface="Whitney Book" charset="0"/>
                </a:rPr>
                <a:t>Virgin Pulse app </a:t>
              </a:r>
              <a:r>
                <a:rPr lang="en-US" sz="1600" dirty="0">
                  <a:ea typeface="Whitney Book" charset="0"/>
                  <a:cs typeface="Whitney Book" charset="0"/>
                </a:rPr>
                <a:t>or sign in at </a:t>
              </a:r>
              <a:r>
                <a:rPr lang="en-US" sz="1600" dirty="0">
                  <a:solidFill>
                    <a:srgbClr val="C81767"/>
                  </a:solidFill>
                  <a:ea typeface="Whitney Book" charset="0"/>
                  <a:cs typeface="Whitney Book" charset="0"/>
                </a:rPr>
                <a:t>Medica.com/MyHealthRewards</a:t>
              </a:r>
            </a:p>
          </p:txBody>
        </p:sp>
        <p:pic>
          <p:nvPicPr>
            <p:cNvPr id="1026" name="Picture 2" descr="340,947 App Store Images, Stock Photos, 3D objects, &amp; Vectors | Shutterstock">
              <a:extLst>
                <a:ext uri="{FF2B5EF4-FFF2-40B4-BE49-F238E27FC236}">
                  <a16:creationId xmlns:a16="http://schemas.microsoft.com/office/drawing/2014/main" id="{529A1C3D-BC7D-3F13-A4E4-02CE7679D9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721" y="3987864"/>
              <a:ext cx="1099396" cy="765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2828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62a85f6-8850-48a9-ae12-8063c7f88cd4">
      <UserInfo>
        <DisplayName/>
        <AccountId xsi:nil="true"/>
        <AccountType/>
      </UserInfo>
    </SharedWithUsers>
  </documentManagement>
</p:properties>
</file>

<file path=customXml/item2.xml><?xml version="1.0" encoding="utf-8"?>
<sisl xmlns:xsi="http://www.w3.org/2001/XMLSchema-instance" xmlns:xsd="http://www.w3.org/2001/XMLSchema" xmlns="http://www.boldonjames.com/2008/01/sie/internal/label" sislVersion="0" policy="fb521ee7-45da-4dda-ac60-5b24a99c9761" origin="userSelected">
  <element uid="de1c51ba-24d4-477f-bd55-4bdb8278ef66" value=""/>
</sisl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89B5558CDD24E8AEA3F84B7EDD400" ma:contentTypeVersion="7" ma:contentTypeDescription="Create a new document." ma:contentTypeScope="" ma:versionID="827cef9055ef7d783b68a26646436d05">
  <xsd:schema xmlns:xsd="http://www.w3.org/2001/XMLSchema" xmlns:xs="http://www.w3.org/2001/XMLSchema" xmlns:p="http://schemas.microsoft.com/office/2006/metadata/properties" xmlns:ns2="6dabb7db-eaa9-4f3a-b4ff-ab005414bbd6" xmlns:ns3="762a85f6-8850-48a9-ae12-8063c7f88cd4" targetNamespace="http://schemas.microsoft.com/office/2006/metadata/properties" ma:root="true" ma:fieldsID="6ec2140dc77b98732f24e57f4cd5786c" ns2:_="" ns3:_="">
    <xsd:import namespace="6dabb7db-eaa9-4f3a-b4ff-ab005414bbd6"/>
    <xsd:import namespace="762a85f6-8850-48a9-ae12-8063c7f88c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bb7db-eaa9-4f3a-b4ff-ab005414bb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a85f6-8850-48a9-ae12-8063c7f88cd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48765F-85D6-447D-92A3-F4794F8D1D3E}">
  <ds:schemaRefs>
    <ds:schemaRef ds:uri="http://purl.org/dc/terms/"/>
    <ds:schemaRef ds:uri="http://schemas.openxmlformats.org/package/2006/metadata/core-properties"/>
    <ds:schemaRef ds:uri="6dabb7db-eaa9-4f3a-b4ff-ab005414bbd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62a85f6-8850-48a9-ae12-8063c7f88cd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70D9299-DBDC-4A79-9CFD-36E9F5A4883A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F359C59E-F90B-4D37-A6DD-87B182218D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abb7db-eaa9-4f3a-b4ff-ab005414bbd6"/>
    <ds:schemaRef ds:uri="762a85f6-8850-48a9-ae12-8063c7f88c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BFE6C30-755E-4CD9-B2E7-44495D2824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85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Tungsten Semibold</vt:lpstr>
      <vt:lpstr>Whitney HTF Medium</vt:lpstr>
      <vt:lpstr>Whitney Medium</vt:lpstr>
      <vt:lpstr>Office Theme</vt:lpstr>
      <vt:lpstr>PowerPoint Presentation</vt:lpstr>
    </vt:vector>
  </TitlesOfParts>
  <Company>Virgin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Corby</dc:creator>
  <cp:lastModifiedBy>Chen, Dawn M</cp:lastModifiedBy>
  <cp:revision>156</cp:revision>
  <dcterms:created xsi:type="dcterms:W3CDTF">2015-02-19T14:05:07Z</dcterms:created>
  <dcterms:modified xsi:type="dcterms:W3CDTF">2024-02-23T17:42:07Z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0x01010086B89B5558CDD24E8AEA3F84B7EDD400</vt:lpwstr>
  </property>
  <property fmtid="{D5CDD505-2E9C-101B-9397-08002B2CF9AE}" pid="3" name="Order">
    <vt:r8>4028500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docIndexRef">
    <vt:lpwstr>d3a2f91f-ce57-4727-b4a3-71cbdac08c39</vt:lpwstr>
  </property>
  <property fmtid="{D5CDD505-2E9C-101B-9397-08002B2CF9AE}" pid="8" name="bjClsUserRVM">
    <vt:lpwstr>[]</vt:lpwstr>
  </property>
  <property fmtid="{D5CDD505-2E9C-101B-9397-08002B2CF9AE}" pid="9" name="bjSaver">
    <vt:lpwstr>2oQq2PMDHyAz5Af5os36AMMV3Yscwtdc</vt:lpwstr>
  </property>
  <property fmtid="{D5CDD505-2E9C-101B-9397-08002B2CF9AE}" pid="10" name="bjDocumentLabelXML">
    <vt:lpwstr>&lt;?xml version="1.0" encoding="us-ascii"?&gt;&lt;sisl xmlns:xsi="http://www.w3.org/2001/XMLSchema-instance" xmlns:xsd="http://www.w3.org/2001/XMLSchema" sislVersion="0" policy="fb521ee7-45da-4dda-ac60-5b24a99c9761" origin="userSelected" xmlns="http://www.boldonj</vt:lpwstr>
  </property>
  <property fmtid="{D5CDD505-2E9C-101B-9397-08002B2CF9AE}" pid="11" name="bjDocumentLabelXML-0">
    <vt:lpwstr>ames.com/2008/01/sie/internal/label"&gt;&lt;element uid="de1c51ba-24d4-477f-bd55-4bdb8278ef66" value="" /&gt;&lt;/sisl&gt;</vt:lpwstr>
  </property>
  <property fmtid="{D5CDD505-2E9C-101B-9397-08002B2CF9AE}" pid="12" name="bjDocumentSecurityLabel">
    <vt:lpwstr>Internal</vt:lpwstr>
  </property>
  <property fmtid="{D5CDD505-2E9C-101B-9397-08002B2CF9AE}" pid="13" name="MSIP_Label_453027fc-c886-4f96-bfc8-badaeabc3e6e_Enabled">
    <vt:lpwstr>true</vt:lpwstr>
  </property>
  <property fmtid="{D5CDD505-2E9C-101B-9397-08002B2CF9AE}" pid="14" name="MSIP_Label_453027fc-c886-4f96-bfc8-badaeabc3e6e_SetDate">
    <vt:lpwstr>2023-05-17T03:00:19Z</vt:lpwstr>
  </property>
  <property fmtid="{D5CDD505-2E9C-101B-9397-08002B2CF9AE}" pid="15" name="MSIP_Label_453027fc-c886-4f96-bfc8-badaeabc3e6e_Method">
    <vt:lpwstr>Privileged</vt:lpwstr>
  </property>
  <property fmtid="{D5CDD505-2E9C-101B-9397-08002B2CF9AE}" pid="16" name="MSIP_Label_453027fc-c886-4f96-bfc8-badaeabc3e6e_Name">
    <vt:lpwstr>Internal</vt:lpwstr>
  </property>
  <property fmtid="{D5CDD505-2E9C-101B-9397-08002B2CF9AE}" pid="17" name="MSIP_Label_453027fc-c886-4f96-bfc8-badaeabc3e6e_SiteId">
    <vt:lpwstr>85be13ae-2071-4695-979a-90106d10b6fc</vt:lpwstr>
  </property>
  <property fmtid="{D5CDD505-2E9C-101B-9397-08002B2CF9AE}" pid="18" name="MSIP_Label_453027fc-c886-4f96-bfc8-badaeabc3e6e_ActionId">
    <vt:lpwstr>90c4476e-f977-4bc9-81fc-987460ebe202</vt:lpwstr>
  </property>
  <property fmtid="{D5CDD505-2E9C-101B-9397-08002B2CF9AE}" pid="19" name="MSIP_Label_453027fc-c886-4f96-bfc8-badaeabc3e6e_ContentBits">
    <vt:lpwstr>0</vt:lpwstr>
  </property>
</Properties>
</file>